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117"/>
    <p:restoredTop sz="95775"/>
  </p:normalViewPr>
  <p:slideViewPr>
    <p:cSldViewPr snapToGrid="0">
      <p:cViewPr varScale="1">
        <p:scale>
          <a:sx n="71" d="100"/>
          <a:sy n="71" d="100"/>
        </p:scale>
        <p:origin x="3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39FA-C42E-DE56-17C5-3AF41836DB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12399D-22D9-6586-59F3-399A4E7909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68A74-4CF1-7CD4-B40F-B3EED3100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A7F83-A957-D1DB-83C2-4A39DA767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68120C-FACC-BDDB-4D18-EB233D084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02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C59A9-6BF3-00D2-A33F-F6DCABE77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274BA-4C25-0B67-3BE7-A99C6D3A4E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099D8-544E-167E-A90C-B01A35707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39307C-58A4-7A4D-CBAB-E02E68712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2E2E4-06BF-3AB1-25B1-D89CF6018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831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F44B0-E1CD-7560-FDDC-67016B400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20E7F6-EE35-3039-990E-CA040E214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C71B1-829A-9F7D-E3B9-1B1E791F5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49A8E-CD9F-C8B7-C29C-A2E45915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4DB25-CA10-4964-A7C4-5CCD95FFB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350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89F39-BD3C-1692-FB99-131B7B015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FAACE-2179-F0B4-7D6A-E01C003ABE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83CB6F-9F7B-0200-94B2-97BED1073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39425D-77F8-26B0-D07C-2284F38F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6D4FEE-1CBC-4944-7769-83DAD7320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D3C73-8A5D-BC14-A25A-DFCE2BC3B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045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08300-8532-4F63-9534-4859B737C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A267F4-E40C-7654-626C-C32B3800C7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6F9D63-376E-1401-929E-72B95C129A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7EEB5F-5973-A1BC-71E3-D2E234025C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8CFB23-9C93-8FDD-962A-DC58B3BC23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B50ADB-F340-A208-F5C3-385DC4A19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CA22DF-6D84-66A0-F20B-2906C235F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659CDA-018B-D489-C5E3-48D4C2639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23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C7B8D-4A80-9C08-D5E1-4BB201871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24A462-DB8A-530E-C24D-08855940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764C81-9155-E76E-8321-6A766B1A0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A7A9C0-609F-669B-1D5A-FEEA389E5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831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5D6DC1-A495-FC21-4233-3C1653EF9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D34929-BB0A-5324-6E18-10F72B6A0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49BC9-1EBE-051E-E1E2-3161B9464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312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5DC99-128E-D10A-088D-7623D7356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D6C22-3DE8-74B2-4D0B-29CCD95EB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788DF-648E-B4C2-4C35-A6FF32AAC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D4535F-DBC2-16F8-2434-B1B24C6B6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35F096-9610-C71E-9853-EEF86F0C8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89E6E-7C5E-1A31-0D75-58F987E2D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497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1C969-4FE9-2ED5-7D39-37AF817BE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C1EBD7-362B-6734-BB52-C5DEF999FD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D9086-9084-652D-24E6-6E5DBAED6C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E603E-A8C3-28E3-3C57-56A2B78E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58257B-8564-AB15-8300-60C7B77B2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81123-303B-28B6-BCEE-334573F49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368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7B3BE-1B0A-842A-EA91-BE38516BA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3D644E-3614-7E38-F17F-3A44FBF70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776BA-4C85-28DF-3CF7-9D015E17A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23425-22FA-1A88-D29A-62016E7E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220DF-3F0B-F6AE-A770-FDF160B95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041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585A01-3D2C-13DA-F5D7-FC2009E672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202801-8AD0-89C6-7177-D15A46641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8CC51-744D-3FB5-4965-ED6A7EDCC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9B78DD-8016-137D-4B86-5518FBD80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759C7-9E2D-1EC5-409E-458329DB2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968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19586D-2032-A587-9D9C-BDEF2C1B9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B8622E-F0F9-5F87-646E-7EC45571E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53DDE-2DA8-7EDE-4DE0-E98373495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42E2F-D8B8-CD48-88EE-901D1AA03569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8A7EF-1BA0-B02D-CFCC-8234DE7614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19335C-5C8B-5D33-C0D6-875ECB8081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153D7-1D5B-8245-8C53-8709DD687A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13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60D0E-3692-0652-90FF-8CE997198D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13F2F5-1CCD-1715-9600-562E387D6D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CC6DF8-F39E-6896-CB0A-011205FAA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529" y="-1"/>
            <a:ext cx="9744636" cy="690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06EB2F-CE40-3590-72EA-1D4D36115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4484" y="-1"/>
            <a:ext cx="8582503" cy="6866003"/>
          </a:xfrm>
        </p:spPr>
      </p:pic>
    </p:spTree>
    <p:extLst>
      <p:ext uri="{BB962C8B-B14F-4D97-AF65-F5344CB8AC3E}">
        <p14:creationId xmlns:p14="http://schemas.microsoft.com/office/powerpoint/2010/main" val="1456826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43366A-1DC4-810D-E2F5-1E972CE8A1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7991" y="0"/>
            <a:ext cx="8241067" cy="6913903"/>
          </a:xfrm>
        </p:spPr>
      </p:pic>
    </p:spTree>
    <p:extLst>
      <p:ext uri="{BB962C8B-B14F-4D97-AF65-F5344CB8AC3E}">
        <p14:creationId xmlns:p14="http://schemas.microsoft.com/office/powerpoint/2010/main" val="2817042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B4CFFC-AA64-2C4A-D46F-188C96532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9147" y="-1"/>
            <a:ext cx="8659206" cy="6780825"/>
          </a:xfrm>
        </p:spPr>
      </p:pic>
    </p:spTree>
    <p:extLst>
      <p:ext uri="{BB962C8B-B14F-4D97-AF65-F5344CB8AC3E}">
        <p14:creationId xmlns:p14="http://schemas.microsoft.com/office/powerpoint/2010/main" val="4042916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65B4A9-418D-BBBF-6910-64678336B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8713" y="0"/>
            <a:ext cx="8326203" cy="6808871"/>
          </a:xfrm>
        </p:spPr>
      </p:pic>
    </p:spTree>
    <p:extLst>
      <p:ext uri="{BB962C8B-B14F-4D97-AF65-F5344CB8AC3E}">
        <p14:creationId xmlns:p14="http://schemas.microsoft.com/office/powerpoint/2010/main" val="2381492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C88BB1-F44A-18B0-9246-0603C9A77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3217" y="4440"/>
            <a:ext cx="7985565" cy="6853560"/>
          </a:xfrm>
        </p:spPr>
      </p:pic>
    </p:spTree>
    <p:extLst>
      <p:ext uri="{BB962C8B-B14F-4D97-AF65-F5344CB8AC3E}">
        <p14:creationId xmlns:p14="http://schemas.microsoft.com/office/powerpoint/2010/main" val="3497895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11BBA0-F244-2AC1-4850-FC8E36799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2731" y="-1"/>
            <a:ext cx="9465269" cy="6840079"/>
          </a:xfrm>
        </p:spPr>
      </p:pic>
    </p:spTree>
    <p:extLst>
      <p:ext uri="{BB962C8B-B14F-4D97-AF65-F5344CB8AC3E}">
        <p14:creationId xmlns:p14="http://schemas.microsoft.com/office/powerpoint/2010/main" val="1226875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C3745F8-43CB-C91A-0D8C-52D96A465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5558" y="0"/>
            <a:ext cx="8480884" cy="6858000"/>
          </a:xfrm>
        </p:spPr>
      </p:pic>
    </p:spTree>
    <p:extLst>
      <p:ext uri="{BB962C8B-B14F-4D97-AF65-F5344CB8AC3E}">
        <p14:creationId xmlns:p14="http://schemas.microsoft.com/office/powerpoint/2010/main" val="2052828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579670-4F3E-1B92-1B58-DB7A1DACB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5855" y="0"/>
            <a:ext cx="8540289" cy="6803282"/>
          </a:xfrm>
        </p:spPr>
      </p:pic>
    </p:spTree>
    <p:extLst>
      <p:ext uri="{BB962C8B-B14F-4D97-AF65-F5344CB8AC3E}">
        <p14:creationId xmlns:p14="http://schemas.microsoft.com/office/powerpoint/2010/main" val="3678548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B56924-10EB-4A64-E4C8-D53E0A27C6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3976" y="923"/>
            <a:ext cx="8824047" cy="6857077"/>
          </a:xfrm>
        </p:spPr>
      </p:pic>
    </p:spTree>
    <p:extLst>
      <p:ext uri="{BB962C8B-B14F-4D97-AF65-F5344CB8AC3E}">
        <p14:creationId xmlns:p14="http://schemas.microsoft.com/office/powerpoint/2010/main" val="3938390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79DB74-F9C6-5AE8-89A9-ECAC7E5495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8578" y="0"/>
            <a:ext cx="6754843" cy="6837853"/>
          </a:xfrm>
        </p:spPr>
      </p:pic>
    </p:spTree>
    <p:extLst>
      <p:ext uri="{BB962C8B-B14F-4D97-AF65-F5344CB8AC3E}">
        <p14:creationId xmlns:p14="http://schemas.microsoft.com/office/powerpoint/2010/main" val="2874059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27D9DA-76CC-734A-5518-BF4228F797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8521" y="15623"/>
            <a:ext cx="9894957" cy="6826754"/>
          </a:xfrm>
        </p:spPr>
      </p:pic>
    </p:spTree>
    <p:extLst>
      <p:ext uri="{BB962C8B-B14F-4D97-AF65-F5344CB8AC3E}">
        <p14:creationId xmlns:p14="http://schemas.microsoft.com/office/powerpoint/2010/main" val="1245522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6E6231-32F5-4407-7246-7481B8B865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8280" y="-2871"/>
            <a:ext cx="8375440" cy="6860871"/>
          </a:xfrm>
        </p:spPr>
      </p:pic>
    </p:spTree>
    <p:extLst>
      <p:ext uri="{BB962C8B-B14F-4D97-AF65-F5344CB8AC3E}">
        <p14:creationId xmlns:p14="http://schemas.microsoft.com/office/powerpoint/2010/main" val="3428395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Frankish</dc:creator>
  <cp:lastModifiedBy>Louise Noakes</cp:lastModifiedBy>
  <cp:revision>1</cp:revision>
  <dcterms:created xsi:type="dcterms:W3CDTF">2024-11-29T09:57:09Z</dcterms:created>
  <dcterms:modified xsi:type="dcterms:W3CDTF">2024-11-29T10:09:45Z</dcterms:modified>
</cp:coreProperties>
</file>