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2376" y="7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621850" y="2408100"/>
            <a:ext cx="6070800" cy="572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latin typeface="Century Gothic"/>
                <a:ea typeface="Century Gothic"/>
                <a:cs typeface="Century Gothic"/>
                <a:sym typeface="Century Gothic"/>
              </a:rPr>
              <a:t>16th April</a:t>
            </a:r>
            <a:endParaRPr sz="36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Eat the Rainbow Chicken Noodles 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Sweetcorn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 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No Waste Cheesy Broccoli Pasta Bake and Sweetcorn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And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No Bake Chocolate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Krispie Cakes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4941275" y="5892850"/>
            <a:ext cx="550950" cy="4791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975753" y="3938604"/>
            <a:ext cx="456951" cy="527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41278" y="3895546"/>
            <a:ext cx="550950" cy="613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75750" y="7789998"/>
            <a:ext cx="606975" cy="50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Custom</PresentationFormat>
  <Paragraphs>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Noakes</dc:creator>
  <cp:lastModifiedBy>Louise Noakes</cp:lastModifiedBy>
  <cp:revision>1</cp:revision>
  <dcterms:modified xsi:type="dcterms:W3CDTF">2026-03-25T15:53:33Z</dcterms:modified>
</cp:coreProperties>
</file>