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3" d="100"/>
          <a:sy n="43" d="100"/>
        </p:scale>
        <p:origin x="2376" y="7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745525" y="2304625"/>
            <a:ext cx="6070800" cy="637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b="1">
                <a:latin typeface="Century Gothic"/>
                <a:ea typeface="Century Gothic"/>
                <a:cs typeface="Century Gothic"/>
                <a:sym typeface="Century Gothic"/>
              </a:rPr>
              <a:t>18th June</a:t>
            </a:r>
            <a:endParaRPr sz="3600" b="1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Homemade Sausage Roll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with Potato Salad, Carrot Pepper 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and Cucumber Sticks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Or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Cheese and Tomato Quiche </a:t>
            </a:r>
            <a:endParaRPr sz="240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latin typeface="Century Gothic"/>
                <a:ea typeface="Century Gothic"/>
                <a:cs typeface="Century Gothic"/>
                <a:sym typeface="Century Gothic"/>
              </a:rPr>
              <a:t>with</a:t>
            </a: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Potato Salad, Carrot Pepper 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 Cucumber Sticks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And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Chocolate 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Popcorn Bars</a:t>
            </a:r>
            <a:endParaRPr sz="24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</Words>
  <Application>Microsoft Office PowerPoint</Application>
  <PresentationFormat>Custom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Noakes</dc:creator>
  <cp:lastModifiedBy>Louise Noakes</cp:lastModifiedBy>
  <cp:revision>1</cp:revision>
  <dcterms:modified xsi:type="dcterms:W3CDTF">2026-03-25T15:54:01Z</dcterms:modified>
</cp:coreProperties>
</file>