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7559675" cy="10691813"/>
  <p:notesSz cx="6858000" cy="9144000"/>
  <p:embeddedFontLst>
    <p:embeddedFont>
      <p:font typeface="Century Gothic" panose="020B0502020202020204" pitchFamily="34" charset="0"/>
      <p:regular r:id="rId4"/>
      <p:bold r:id="rId5"/>
      <p:italic r:id="rId6"/>
      <p:boldItalic r:id="rId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747775"/>
          </p15:clr>
        </p15:guide>
        <p15:guide id="2" pos="2381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3" d="100"/>
          <a:sy n="43" d="100"/>
        </p:scale>
        <p:origin x="2376" y="78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tableStyles" Target="tableStyles.xml"/><Relationship Id="rId5" Type="http://schemas.openxmlformats.org/officeDocument/2006/relationships/font" Target="fonts/font2.fntdata"/><Relationship Id="rId10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745525" y="2990425"/>
            <a:ext cx="6070800" cy="600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>
                <a:latin typeface="Century Gothic"/>
                <a:ea typeface="Century Gothic"/>
                <a:cs typeface="Century Gothic"/>
                <a:sym typeface="Century Gothic"/>
              </a:rPr>
              <a:t>21st May</a:t>
            </a:r>
            <a:endParaRPr sz="3600" b="1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entury Gothic"/>
                <a:ea typeface="Century Gothic"/>
                <a:cs typeface="Century Gothic"/>
                <a:sym typeface="Century Gothic"/>
              </a:rPr>
              <a:t>Mini Planet Meatballs </a:t>
            </a:r>
            <a:endParaRPr sz="24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entury Gothic"/>
                <a:ea typeface="Century Gothic"/>
                <a:cs typeface="Century Gothic"/>
                <a:sym typeface="Century Gothic"/>
              </a:rPr>
              <a:t>with Out of this World Tomato Sauce, Pasta and Green Beans</a:t>
            </a:r>
            <a:endParaRPr sz="24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entury Gothic"/>
                <a:ea typeface="Century Gothic"/>
                <a:cs typeface="Century Gothic"/>
                <a:sym typeface="Century Gothic"/>
              </a:rPr>
              <a:t>Or</a:t>
            </a:r>
            <a:endParaRPr sz="24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entury Gothic"/>
                <a:ea typeface="Century Gothic"/>
                <a:cs typeface="Century Gothic"/>
                <a:sym typeface="Century Gothic"/>
              </a:rPr>
              <a:t>Veggie Big Bang Bangers </a:t>
            </a:r>
            <a:endParaRPr sz="24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entury Gothic"/>
                <a:ea typeface="Century Gothic"/>
                <a:cs typeface="Century Gothic"/>
                <a:sym typeface="Century Gothic"/>
              </a:rPr>
              <a:t>with Cosmic Mash and Green Beans</a:t>
            </a:r>
            <a:endParaRPr sz="24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entury Gothic"/>
                <a:ea typeface="Century Gothic"/>
                <a:cs typeface="Century Gothic"/>
                <a:sym typeface="Century Gothic"/>
              </a:rPr>
              <a:t>And</a:t>
            </a:r>
            <a:endParaRPr sz="24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entury Gothic"/>
                <a:ea typeface="Century Gothic"/>
                <a:cs typeface="Century Gothic"/>
                <a:sym typeface="Century Gothic"/>
              </a:rPr>
              <a:t>Rocket Lolly</a:t>
            </a:r>
            <a:endParaRPr sz="24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</Words>
  <Application>Microsoft Office PowerPoint</Application>
  <PresentationFormat>Custom</PresentationFormat>
  <Paragraphs>14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Century Gothic</vt:lpstr>
      <vt:lpstr>Arial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Louise Noakes</dc:creator>
  <cp:lastModifiedBy>Louise Noakes</cp:lastModifiedBy>
  <cp:revision>1</cp:revision>
  <dcterms:modified xsi:type="dcterms:W3CDTF">2026-03-25T15:54:28Z</dcterms:modified>
</cp:coreProperties>
</file>